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70" r:id="rId8"/>
    <p:sldId id="269" r:id="rId9"/>
    <p:sldId id="261" r:id="rId10"/>
    <p:sldId id="265" r:id="rId11"/>
    <p:sldId id="263" r:id="rId12"/>
    <p:sldId id="266" r:id="rId13"/>
    <p:sldId id="264" r:id="rId1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A3C07-76B0-4A0A-8D9C-C8A7939ADA33}" v="16" dt="2022-07-06T13:32:01.998"/>
    <p1510:client id="{BEB59A98-07E4-46F9-BF8E-98EFCF3E79EC}" v="410" dt="2022-07-05T21:26:22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85" d="100"/>
          <a:sy n="85" d="100"/>
        </p:scale>
        <p:origin x="48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Farid Izwan Bin Mohamad Shabri" userId="c1f07417c5f4ce1f" providerId="LiveId" clId="{BEB59A98-07E4-46F9-BF8E-98EFCF3E79EC}"/>
    <pc:docChg chg="undo custSel modSld">
      <pc:chgData name="Muhammad Farid Izwan Bin Mohamad Shabri" userId="c1f07417c5f4ce1f" providerId="LiveId" clId="{BEB59A98-07E4-46F9-BF8E-98EFCF3E79EC}" dt="2022-07-05T21:41:09.906" v="748" actId="6549"/>
      <pc:docMkLst>
        <pc:docMk/>
      </pc:docMkLst>
      <pc:sldChg chg="modSp mod">
        <pc:chgData name="Muhammad Farid Izwan Bin Mohamad Shabri" userId="c1f07417c5f4ce1f" providerId="LiveId" clId="{BEB59A98-07E4-46F9-BF8E-98EFCF3E79EC}" dt="2022-07-05T21:14:03.577" v="208" actId="20577"/>
        <pc:sldMkLst>
          <pc:docMk/>
          <pc:sldMk cId="3298235003" sldId="257"/>
        </pc:sldMkLst>
        <pc:spChg chg="mod">
          <ac:chgData name="Muhammad Farid Izwan Bin Mohamad Shabri" userId="c1f07417c5f4ce1f" providerId="LiveId" clId="{BEB59A98-07E4-46F9-BF8E-98EFCF3E79EC}" dt="2022-07-05T21:14:03.577" v="208" actId="20577"/>
          <ac:spMkLst>
            <pc:docMk/>
            <pc:sldMk cId="3298235003" sldId="257"/>
            <ac:spMk id="3" creationId="{9FE7144F-5E5C-DC19-9C23-0FEE1D32AA83}"/>
          </ac:spMkLst>
        </pc:spChg>
      </pc:sldChg>
      <pc:sldChg chg="modSp mod">
        <pc:chgData name="Muhammad Farid Izwan Bin Mohamad Shabri" userId="c1f07417c5f4ce1f" providerId="LiveId" clId="{BEB59A98-07E4-46F9-BF8E-98EFCF3E79EC}" dt="2022-07-05T21:41:09.906" v="748" actId="6549"/>
        <pc:sldMkLst>
          <pc:docMk/>
          <pc:sldMk cId="42971289" sldId="258"/>
        </pc:sldMkLst>
        <pc:spChg chg="mod">
          <ac:chgData name="Muhammad Farid Izwan Bin Mohamad Shabri" userId="c1f07417c5f4ce1f" providerId="LiveId" clId="{BEB59A98-07E4-46F9-BF8E-98EFCF3E79EC}" dt="2022-07-05T21:41:09.906" v="748" actId="6549"/>
          <ac:spMkLst>
            <pc:docMk/>
            <pc:sldMk cId="42971289" sldId="258"/>
            <ac:spMk id="3" creationId="{45666F4A-872F-0B87-D7AB-6285FA8F270C}"/>
          </ac:spMkLst>
        </pc:spChg>
      </pc:sldChg>
    </pc:docChg>
  </pc:docChgLst>
  <pc:docChgLst>
    <pc:chgData name="Sheikh Adib" userId="cc72b85b3cb90e54" providerId="LiveId" clId="{02BA3C07-76B0-4A0A-8D9C-C8A7939ADA33}"/>
    <pc:docChg chg="undo custSel modSld">
      <pc:chgData name="Sheikh Adib" userId="cc72b85b3cb90e54" providerId="LiveId" clId="{02BA3C07-76B0-4A0A-8D9C-C8A7939ADA33}" dt="2022-07-06T13:15:56.366" v="47" actId="1076"/>
      <pc:docMkLst>
        <pc:docMk/>
      </pc:docMkLst>
      <pc:sldChg chg="addSp modSp mod">
        <pc:chgData name="Sheikh Adib" userId="cc72b85b3cb90e54" providerId="LiveId" clId="{02BA3C07-76B0-4A0A-8D9C-C8A7939ADA33}" dt="2022-07-05T16:42:13.009" v="40" actId="1076"/>
        <pc:sldMkLst>
          <pc:docMk/>
          <pc:sldMk cId="48455626" sldId="256"/>
        </pc:sldMkLst>
        <pc:picChg chg="add mod">
          <ac:chgData name="Sheikh Adib" userId="cc72b85b3cb90e54" providerId="LiveId" clId="{02BA3C07-76B0-4A0A-8D9C-C8A7939ADA33}" dt="2022-07-05T16:42:13.009" v="40" actId="1076"/>
          <ac:picMkLst>
            <pc:docMk/>
            <pc:sldMk cId="48455626" sldId="256"/>
            <ac:picMk id="4" creationId="{1CC7094A-38D3-15E2-A197-1AC367AFD26E}"/>
          </ac:picMkLst>
        </pc:picChg>
      </pc:sldChg>
      <pc:sldChg chg="addSp modSp">
        <pc:chgData name="Sheikh Adib" userId="cc72b85b3cb90e54" providerId="LiveId" clId="{02BA3C07-76B0-4A0A-8D9C-C8A7939ADA33}" dt="2022-07-05T16:41:05.589" v="38"/>
        <pc:sldMkLst>
          <pc:docMk/>
          <pc:sldMk cId="3298235003" sldId="257"/>
        </pc:sldMkLst>
        <pc:picChg chg="add mod">
          <ac:chgData name="Sheikh Adib" userId="cc72b85b3cb90e54" providerId="LiveId" clId="{02BA3C07-76B0-4A0A-8D9C-C8A7939ADA33}" dt="2022-07-05T16:41:05.589" v="38"/>
          <ac:picMkLst>
            <pc:docMk/>
            <pc:sldMk cId="3298235003" sldId="257"/>
            <ac:picMk id="4" creationId="{CF454520-E0DB-865C-C59C-562FBD4C66C4}"/>
          </ac:picMkLst>
        </pc:picChg>
      </pc:sldChg>
      <pc:sldChg chg="addSp modSp">
        <pc:chgData name="Sheikh Adib" userId="cc72b85b3cb90e54" providerId="LiveId" clId="{02BA3C07-76B0-4A0A-8D9C-C8A7939ADA33}" dt="2022-07-05T16:41:03.765" v="37"/>
        <pc:sldMkLst>
          <pc:docMk/>
          <pc:sldMk cId="42971289" sldId="258"/>
        </pc:sldMkLst>
        <pc:picChg chg="add mod">
          <ac:chgData name="Sheikh Adib" userId="cc72b85b3cb90e54" providerId="LiveId" clId="{02BA3C07-76B0-4A0A-8D9C-C8A7939ADA33}" dt="2022-07-05T16:41:03.765" v="37"/>
          <ac:picMkLst>
            <pc:docMk/>
            <pc:sldMk cId="42971289" sldId="258"/>
            <ac:picMk id="4" creationId="{4B3D7A31-C367-CF4D-11A8-FD95A4C12764}"/>
          </ac:picMkLst>
        </pc:picChg>
      </pc:sldChg>
      <pc:sldChg chg="addSp delSp modSp mod setBg setClrOvrMap">
        <pc:chgData name="Sheikh Adib" userId="cc72b85b3cb90e54" providerId="LiveId" clId="{02BA3C07-76B0-4A0A-8D9C-C8A7939ADA33}" dt="2022-07-05T16:42:36.772" v="41" actId="1076"/>
        <pc:sldMkLst>
          <pc:docMk/>
          <pc:sldMk cId="4039067814" sldId="259"/>
        </pc:sldMkLst>
        <pc:spChg chg="mod">
          <ac:chgData name="Sheikh Adib" userId="cc72b85b3cb90e54" providerId="LiveId" clId="{02BA3C07-76B0-4A0A-8D9C-C8A7939ADA33}" dt="2022-07-05T16:38:08.935" v="9" actId="26606"/>
          <ac:spMkLst>
            <pc:docMk/>
            <pc:sldMk cId="4039067814" sldId="259"/>
            <ac:spMk id="2" creationId="{3337C1AE-5A21-D7EE-4CA0-251C414382AB}"/>
          </ac:spMkLst>
        </pc:spChg>
        <pc:spChg chg="add del">
          <ac:chgData name="Sheikh Adib" userId="cc72b85b3cb90e54" providerId="LiveId" clId="{02BA3C07-76B0-4A0A-8D9C-C8A7939ADA33}" dt="2022-07-05T16:37:29.516" v="1" actId="26606"/>
          <ac:spMkLst>
            <pc:docMk/>
            <pc:sldMk cId="4039067814" sldId="259"/>
            <ac:spMk id="10" creationId="{BEBFA723-5A7B-472D-ABD7-1526B8D3A38B}"/>
          </ac:spMkLst>
        </pc:spChg>
        <pc:spChg chg="add del">
          <ac:chgData name="Sheikh Adib" userId="cc72b85b3cb90e54" providerId="LiveId" clId="{02BA3C07-76B0-4A0A-8D9C-C8A7939ADA33}" dt="2022-07-05T16:37:29.516" v="1" actId="26606"/>
          <ac:spMkLst>
            <pc:docMk/>
            <pc:sldMk cId="4039067814" sldId="259"/>
            <ac:spMk id="12" creationId="{A6B27065-399A-4CF7-BF70-CF79B9848FC1}"/>
          </ac:spMkLst>
        </pc:spChg>
        <pc:spChg chg="add del">
          <ac:chgData name="Sheikh Adib" userId="cc72b85b3cb90e54" providerId="LiveId" clId="{02BA3C07-76B0-4A0A-8D9C-C8A7939ADA33}" dt="2022-07-05T16:37:38.129" v="3" actId="26606"/>
          <ac:spMkLst>
            <pc:docMk/>
            <pc:sldMk cId="4039067814" sldId="259"/>
            <ac:spMk id="19" creationId="{3C54F4CE-85F0-46ED-80DA-9518C9251AD1}"/>
          </ac:spMkLst>
        </pc:spChg>
        <pc:spChg chg="add del">
          <ac:chgData name="Sheikh Adib" userId="cc72b85b3cb90e54" providerId="LiveId" clId="{02BA3C07-76B0-4A0A-8D9C-C8A7939ADA33}" dt="2022-07-05T16:37:38.129" v="3" actId="26606"/>
          <ac:spMkLst>
            <pc:docMk/>
            <pc:sldMk cId="4039067814" sldId="259"/>
            <ac:spMk id="20" creationId="{669216FA-293F-4DFA-AF49-122081674F6E}"/>
          </ac:spMkLst>
        </pc:spChg>
        <pc:spChg chg="add del">
          <ac:chgData name="Sheikh Adib" userId="cc72b85b3cb90e54" providerId="LiveId" clId="{02BA3C07-76B0-4A0A-8D9C-C8A7939ADA33}" dt="2022-07-05T16:37:38.129" v="3" actId="26606"/>
          <ac:spMkLst>
            <pc:docMk/>
            <pc:sldMk cId="4039067814" sldId="259"/>
            <ac:spMk id="21" creationId="{885504CF-B07B-45CD-B2B9-77F91DFDF71B}"/>
          </ac:spMkLst>
        </pc:spChg>
        <pc:spChg chg="add del">
          <ac:chgData name="Sheikh Adib" userId="cc72b85b3cb90e54" providerId="LiveId" clId="{02BA3C07-76B0-4A0A-8D9C-C8A7939ADA33}" dt="2022-07-05T16:37:38.129" v="3" actId="26606"/>
          <ac:spMkLst>
            <pc:docMk/>
            <pc:sldMk cId="4039067814" sldId="259"/>
            <ac:spMk id="22" creationId="{C6F0F1BD-D7E0-40DE-8DBF-8152D3191EDE}"/>
          </ac:spMkLst>
        </pc:spChg>
        <pc:spChg chg="add del">
          <ac:chgData name="Sheikh Adib" userId="cc72b85b3cb90e54" providerId="LiveId" clId="{02BA3C07-76B0-4A0A-8D9C-C8A7939ADA33}" dt="2022-07-05T16:38:08.935" v="9" actId="26606"/>
          <ac:spMkLst>
            <pc:docMk/>
            <pc:sldMk cId="4039067814" sldId="259"/>
            <ac:spMk id="24" creationId="{B7BD7FCF-A254-4A97-A15C-319B67622677}"/>
          </ac:spMkLst>
        </pc:spChg>
        <pc:spChg chg="add del">
          <ac:chgData name="Sheikh Adib" userId="cc72b85b3cb90e54" providerId="LiveId" clId="{02BA3C07-76B0-4A0A-8D9C-C8A7939ADA33}" dt="2022-07-05T16:38:08.935" v="9" actId="26606"/>
          <ac:spMkLst>
            <pc:docMk/>
            <pc:sldMk cId="4039067814" sldId="259"/>
            <ac:spMk id="25" creationId="{52FFAF72-6204-4676-9C6F-9A4CC4D91805}"/>
          </ac:spMkLst>
        </pc:spChg>
        <pc:spChg chg="add del">
          <ac:chgData name="Sheikh Adib" userId="cc72b85b3cb90e54" providerId="LiveId" clId="{02BA3C07-76B0-4A0A-8D9C-C8A7939ADA33}" dt="2022-07-05T16:38:04.415" v="7" actId="26606"/>
          <ac:spMkLst>
            <pc:docMk/>
            <pc:sldMk cId="4039067814" sldId="259"/>
            <ac:spMk id="30" creationId="{8537B233-9CDD-4A90-AABB-A8963DEE4FBC}"/>
          </ac:spMkLst>
        </pc:spChg>
        <pc:grpChg chg="add del">
          <ac:chgData name="Sheikh Adib" userId="cc72b85b3cb90e54" providerId="LiveId" clId="{02BA3C07-76B0-4A0A-8D9C-C8A7939ADA33}" dt="2022-07-05T16:37:29.516" v="1" actId="26606"/>
          <ac:grpSpMkLst>
            <pc:docMk/>
            <pc:sldMk cId="4039067814" sldId="259"/>
            <ac:grpSpMk id="14" creationId="{CF22986C-DDF7-4109-9D6A-006800D6B041}"/>
          </ac:grpSpMkLst>
        </pc:grpChg>
        <pc:picChg chg="mod">
          <ac:chgData name="Sheikh Adib" userId="cc72b85b3cb90e54" providerId="LiveId" clId="{02BA3C07-76B0-4A0A-8D9C-C8A7939ADA33}" dt="2022-07-05T16:42:36.772" v="41" actId="1076"/>
          <ac:picMkLst>
            <pc:docMk/>
            <pc:sldMk cId="4039067814" sldId="259"/>
            <ac:picMk id="5" creationId="{FB06E6B8-1A8C-C3CB-1C07-14767C44CA47}"/>
          </ac:picMkLst>
        </pc:picChg>
        <pc:picChg chg="add mod">
          <ac:chgData name="Sheikh Adib" userId="cc72b85b3cb90e54" providerId="LiveId" clId="{02BA3C07-76B0-4A0A-8D9C-C8A7939ADA33}" dt="2022-07-05T16:38:49.821" v="10"/>
          <ac:picMkLst>
            <pc:docMk/>
            <pc:sldMk cId="4039067814" sldId="259"/>
            <ac:picMk id="23" creationId="{96BCE28D-F9BE-3390-55C1-15BC42ADB0EE}"/>
          </ac:picMkLst>
        </pc:picChg>
        <pc:cxnChg chg="add del">
          <ac:chgData name="Sheikh Adib" userId="cc72b85b3cb90e54" providerId="LiveId" clId="{02BA3C07-76B0-4A0A-8D9C-C8A7939ADA33}" dt="2022-07-05T16:38:04.415" v="7" actId="26606"/>
          <ac:cxnSpMkLst>
            <pc:docMk/>
            <pc:sldMk cId="4039067814" sldId="259"/>
            <ac:cxnSpMk id="32" creationId="{040575EE-C594-4566-BC00-663004E52AB5}"/>
          </ac:cxnSpMkLst>
        </pc:cxnChg>
      </pc:sldChg>
      <pc:sldChg chg="addSp modSp mod">
        <pc:chgData name="Sheikh Adib" userId="cc72b85b3cb90e54" providerId="LiveId" clId="{02BA3C07-76B0-4A0A-8D9C-C8A7939ADA33}" dt="2022-07-05T16:40:18.271" v="28" actId="1440"/>
        <pc:sldMkLst>
          <pc:docMk/>
          <pc:sldMk cId="3721046163" sldId="261"/>
        </pc:sldMkLst>
        <pc:picChg chg="mod">
          <ac:chgData name="Sheikh Adib" userId="cc72b85b3cb90e54" providerId="LiveId" clId="{02BA3C07-76B0-4A0A-8D9C-C8A7939ADA33}" dt="2022-07-05T16:40:18.271" v="28" actId="1440"/>
          <ac:picMkLst>
            <pc:docMk/>
            <pc:sldMk cId="3721046163" sldId="261"/>
            <ac:picMk id="5" creationId="{A9D30262-DDF4-CF7B-8182-FC93D5703191}"/>
          </ac:picMkLst>
        </pc:picChg>
        <pc:picChg chg="add mod">
          <ac:chgData name="Sheikh Adib" userId="cc72b85b3cb90e54" providerId="LiveId" clId="{02BA3C07-76B0-4A0A-8D9C-C8A7939ADA33}" dt="2022-07-05T16:39:56.961" v="23"/>
          <ac:picMkLst>
            <pc:docMk/>
            <pc:sldMk cId="3721046163" sldId="261"/>
            <ac:picMk id="8" creationId="{1ED40CF0-5C0D-6916-E143-EC5B209F2EB9}"/>
          </ac:picMkLst>
        </pc:picChg>
      </pc:sldChg>
      <pc:sldChg chg="addSp modSp mod">
        <pc:chgData name="Sheikh Adib" userId="cc72b85b3cb90e54" providerId="LiveId" clId="{02BA3C07-76B0-4A0A-8D9C-C8A7939ADA33}" dt="2022-07-05T16:40:36.173" v="33" actId="1440"/>
        <pc:sldMkLst>
          <pc:docMk/>
          <pc:sldMk cId="2502502529" sldId="263"/>
        </pc:sldMkLst>
        <pc:picChg chg="mod">
          <ac:chgData name="Sheikh Adib" userId="cc72b85b3cb90e54" providerId="LiveId" clId="{02BA3C07-76B0-4A0A-8D9C-C8A7939ADA33}" dt="2022-07-05T16:40:36.173" v="33" actId="1440"/>
          <ac:picMkLst>
            <pc:docMk/>
            <pc:sldMk cId="2502502529" sldId="263"/>
            <ac:picMk id="5" creationId="{B48A0DF2-4294-BF43-EF77-852160D215B7}"/>
          </ac:picMkLst>
        </pc:picChg>
        <pc:picChg chg="add mod">
          <ac:chgData name="Sheikh Adib" userId="cc72b85b3cb90e54" providerId="LiveId" clId="{02BA3C07-76B0-4A0A-8D9C-C8A7939ADA33}" dt="2022-07-05T16:40:26.948" v="30"/>
          <ac:picMkLst>
            <pc:docMk/>
            <pc:sldMk cId="2502502529" sldId="263"/>
            <ac:picMk id="8" creationId="{9AB2A165-F601-5A7B-F637-E6A2B8B5687F}"/>
          </ac:picMkLst>
        </pc:picChg>
      </pc:sldChg>
      <pc:sldChg chg="addSp modSp">
        <pc:chgData name="Sheikh Adib" userId="cc72b85b3cb90e54" providerId="LiveId" clId="{02BA3C07-76B0-4A0A-8D9C-C8A7939ADA33}" dt="2022-07-05T16:40:52.384" v="36"/>
        <pc:sldMkLst>
          <pc:docMk/>
          <pc:sldMk cId="86484526" sldId="264"/>
        </pc:sldMkLst>
        <pc:picChg chg="add mod">
          <ac:chgData name="Sheikh Adib" userId="cc72b85b3cb90e54" providerId="LiveId" clId="{02BA3C07-76B0-4A0A-8D9C-C8A7939ADA33}" dt="2022-07-05T16:40:52.384" v="36"/>
          <ac:picMkLst>
            <pc:docMk/>
            <pc:sldMk cId="86484526" sldId="264"/>
            <ac:picMk id="6" creationId="{668B55F3-7315-F8AC-AB92-E4915089EA1F}"/>
          </ac:picMkLst>
        </pc:picChg>
      </pc:sldChg>
      <pc:sldChg chg="addSp delSp modSp mod modAnim">
        <pc:chgData name="Sheikh Adib" userId="cc72b85b3cb90e54" providerId="LiveId" clId="{02BA3C07-76B0-4A0A-8D9C-C8A7939ADA33}" dt="2022-07-06T13:15:56.366" v="47" actId="1076"/>
        <pc:sldMkLst>
          <pc:docMk/>
          <pc:sldMk cId="2035515102" sldId="265"/>
        </pc:sldMkLst>
        <pc:spChg chg="del">
          <ac:chgData name="Sheikh Adib" userId="cc72b85b3cb90e54" providerId="LiveId" clId="{02BA3C07-76B0-4A0A-8D9C-C8A7939ADA33}" dt="2022-07-06T13:14:47.268" v="42" actId="478"/>
          <ac:spMkLst>
            <pc:docMk/>
            <pc:sldMk cId="2035515102" sldId="265"/>
            <ac:spMk id="3" creationId="{9C8E239D-31CC-E6C1-50FE-67BBA9EFB646}"/>
          </ac:spMkLst>
        </pc:spChg>
        <pc:spChg chg="add del mod">
          <ac:chgData name="Sheikh Adib" userId="cc72b85b3cb90e54" providerId="LiveId" clId="{02BA3C07-76B0-4A0A-8D9C-C8A7939ADA33}" dt="2022-07-06T13:15:17.607" v="43"/>
          <ac:spMkLst>
            <pc:docMk/>
            <pc:sldMk cId="2035515102" sldId="265"/>
            <ac:spMk id="6" creationId="{288AD6DC-7BE1-58B7-8008-98DB2222C800}"/>
          </ac:spMkLst>
        </pc:spChg>
        <pc:picChg chg="add mod">
          <ac:chgData name="Sheikh Adib" userId="cc72b85b3cb90e54" providerId="LiveId" clId="{02BA3C07-76B0-4A0A-8D9C-C8A7939ADA33}" dt="2022-07-05T16:40:23.048" v="29"/>
          <ac:picMkLst>
            <pc:docMk/>
            <pc:sldMk cId="2035515102" sldId="265"/>
            <ac:picMk id="4" creationId="{E00FCE7C-E75A-4DF1-51CE-EA7E06C46FF6}"/>
          </ac:picMkLst>
        </pc:picChg>
        <pc:picChg chg="add mod">
          <ac:chgData name="Sheikh Adib" userId="cc72b85b3cb90e54" providerId="LiveId" clId="{02BA3C07-76B0-4A0A-8D9C-C8A7939ADA33}" dt="2022-07-06T13:15:56.366" v="47" actId="1076"/>
          <ac:picMkLst>
            <pc:docMk/>
            <pc:sldMk cId="2035515102" sldId="265"/>
            <ac:picMk id="7" creationId="{EB2FFC26-7297-4C0A-D643-15020FBE4594}"/>
          </ac:picMkLst>
        </pc:picChg>
      </pc:sldChg>
      <pc:sldChg chg="addSp modSp mod">
        <pc:chgData name="Sheikh Adib" userId="cc72b85b3cb90e54" providerId="LiveId" clId="{02BA3C07-76B0-4A0A-8D9C-C8A7939ADA33}" dt="2022-07-05T16:40:49.430" v="35" actId="1440"/>
        <pc:sldMkLst>
          <pc:docMk/>
          <pc:sldMk cId="2599463818" sldId="266"/>
        </pc:sldMkLst>
        <pc:picChg chg="mod">
          <ac:chgData name="Sheikh Adib" userId="cc72b85b3cb90e54" providerId="LiveId" clId="{02BA3C07-76B0-4A0A-8D9C-C8A7939ADA33}" dt="2022-07-05T16:40:49.430" v="35" actId="1440"/>
          <ac:picMkLst>
            <pc:docMk/>
            <pc:sldMk cId="2599463818" sldId="266"/>
            <ac:picMk id="5" creationId="{8D549E1B-BA6F-94D4-DBFD-14B56D42EF67}"/>
          </ac:picMkLst>
        </pc:picChg>
        <pc:picChg chg="mod">
          <ac:chgData name="Sheikh Adib" userId="cc72b85b3cb90e54" providerId="LiveId" clId="{02BA3C07-76B0-4A0A-8D9C-C8A7939ADA33}" dt="2022-07-05T16:40:49.430" v="35" actId="1440"/>
          <ac:picMkLst>
            <pc:docMk/>
            <pc:sldMk cId="2599463818" sldId="266"/>
            <ac:picMk id="6" creationId="{194BEE3E-425D-AA2E-C46B-6110BC64A5C3}"/>
          </ac:picMkLst>
        </pc:picChg>
        <pc:picChg chg="add mod">
          <ac:chgData name="Sheikh Adib" userId="cc72b85b3cb90e54" providerId="LiveId" clId="{02BA3C07-76B0-4A0A-8D9C-C8A7939ADA33}" dt="2022-07-05T16:40:43.206" v="34"/>
          <ac:picMkLst>
            <pc:docMk/>
            <pc:sldMk cId="2599463818" sldId="266"/>
            <ac:picMk id="9" creationId="{BF9DB70C-2344-1C02-A6A1-FBCD9E1350D2}"/>
          </ac:picMkLst>
        </pc:picChg>
      </pc:sldChg>
      <pc:sldChg chg="addSp modSp mod">
        <pc:chgData name="Sheikh Adib" userId="cc72b85b3cb90e54" providerId="LiveId" clId="{02BA3C07-76B0-4A0A-8D9C-C8A7939ADA33}" dt="2022-07-05T16:39:13.556" v="16" actId="1076"/>
        <pc:sldMkLst>
          <pc:docMk/>
          <pc:sldMk cId="2838383171" sldId="267"/>
        </pc:sldMkLst>
        <pc:picChg chg="mod">
          <ac:chgData name="Sheikh Adib" userId="cc72b85b3cb90e54" providerId="LiveId" clId="{02BA3C07-76B0-4A0A-8D9C-C8A7939ADA33}" dt="2022-07-05T16:39:13.556" v="16" actId="1076"/>
          <ac:picMkLst>
            <pc:docMk/>
            <pc:sldMk cId="2838383171" sldId="267"/>
            <ac:picMk id="5" creationId="{52C47542-EC50-3709-1931-6F32A2351416}"/>
          </ac:picMkLst>
        </pc:picChg>
        <pc:picChg chg="add mod">
          <ac:chgData name="Sheikh Adib" userId="cc72b85b3cb90e54" providerId="LiveId" clId="{02BA3C07-76B0-4A0A-8D9C-C8A7939ADA33}" dt="2022-07-05T16:39:04.175" v="14" actId="14100"/>
          <ac:picMkLst>
            <pc:docMk/>
            <pc:sldMk cId="2838383171" sldId="267"/>
            <ac:picMk id="8" creationId="{8235D10D-1323-8A1B-AE7E-13D3951D349E}"/>
          </ac:picMkLst>
        </pc:picChg>
      </pc:sldChg>
      <pc:sldChg chg="addSp modSp mod">
        <pc:chgData name="Sheikh Adib" userId="cc72b85b3cb90e54" providerId="LiveId" clId="{02BA3C07-76B0-4A0A-8D9C-C8A7939ADA33}" dt="2022-07-05T16:39:34.992" v="19" actId="1440"/>
        <pc:sldMkLst>
          <pc:docMk/>
          <pc:sldMk cId="2932923750" sldId="268"/>
        </pc:sldMkLst>
        <pc:picChg chg="mod">
          <ac:chgData name="Sheikh Adib" userId="cc72b85b3cb90e54" providerId="LiveId" clId="{02BA3C07-76B0-4A0A-8D9C-C8A7939ADA33}" dt="2022-07-05T16:39:34.992" v="19" actId="1440"/>
          <ac:picMkLst>
            <pc:docMk/>
            <pc:sldMk cId="2932923750" sldId="268"/>
            <ac:picMk id="8" creationId="{C300E687-5B7C-6D66-CA40-EA821AFBC7C5}"/>
          </ac:picMkLst>
        </pc:picChg>
        <pc:picChg chg="mod">
          <ac:chgData name="Sheikh Adib" userId="cc72b85b3cb90e54" providerId="LiveId" clId="{02BA3C07-76B0-4A0A-8D9C-C8A7939ADA33}" dt="2022-07-05T16:39:34.992" v="19" actId="1440"/>
          <ac:picMkLst>
            <pc:docMk/>
            <pc:sldMk cId="2932923750" sldId="268"/>
            <ac:picMk id="10" creationId="{BAE19D90-EDF6-F448-7D3E-82924C9B85D0}"/>
          </ac:picMkLst>
        </pc:picChg>
        <pc:picChg chg="mod">
          <ac:chgData name="Sheikh Adib" userId="cc72b85b3cb90e54" providerId="LiveId" clId="{02BA3C07-76B0-4A0A-8D9C-C8A7939ADA33}" dt="2022-07-05T16:39:34.992" v="19" actId="1440"/>
          <ac:picMkLst>
            <pc:docMk/>
            <pc:sldMk cId="2932923750" sldId="268"/>
            <ac:picMk id="12" creationId="{12A498B6-723B-EA4B-9E89-8FA8960470F6}"/>
          </ac:picMkLst>
        </pc:picChg>
        <pc:picChg chg="mod">
          <ac:chgData name="Sheikh Adib" userId="cc72b85b3cb90e54" providerId="LiveId" clId="{02BA3C07-76B0-4A0A-8D9C-C8A7939ADA33}" dt="2022-07-05T16:39:34.992" v="19" actId="1440"/>
          <ac:picMkLst>
            <pc:docMk/>
            <pc:sldMk cId="2932923750" sldId="268"/>
            <ac:picMk id="14" creationId="{D27A2D4E-0FC2-F016-F382-F83E047B2FD4}"/>
          </ac:picMkLst>
        </pc:picChg>
        <pc:picChg chg="add mod">
          <ac:chgData name="Sheikh Adib" userId="cc72b85b3cb90e54" providerId="LiveId" clId="{02BA3C07-76B0-4A0A-8D9C-C8A7939ADA33}" dt="2022-07-05T16:39:23.121" v="18"/>
          <ac:picMkLst>
            <pc:docMk/>
            <pc:sldMk cId="2932923750" sldId="268"/>
            <ac:picMk id="23" creationId="{F5B038DF-836D-A18D-D50B-6C7AD8AAD628}"/>
          </ac:picMkLst>
        </pc:picChg>
      </pc:sldChg>
      <pc:sldChg chg="addSp modSp mod">
        <pc:chgData name="Sheikh Adib" userId="cc72b85b3cb90e54" providerId="LiveId" clId="{02BA3C07-76B0-4A0A-8D9C-C8A7939ADA33}" dt="2022-07-05T16:39:52.510" v="22" actId="1440"/>
        <pc:sldMkLst>
          <pc:docMk/>
          <pc:sldMk cId="2339856860" sldId="269"/>
        </pc:sldMkLst>
        <pc:picChg chg="mod">
          <ac:chgData name="Sheikh Adib" userId="cc72b85b3cb90e54" providerId="LiveId" clId="{02BA3C07-76B0-4A0A-8D9C-C8A7939ADA33}" dt="2022-07-05T16:39:52.510" v="22" actId="1440"/>
          <ac:picMkLst>
            <pc:docMk/>
            <pc:sldMk cId="2339856860" sldId="269"/>
            <ac:picMk id="5" creationId="{EACCE413-AF50-9C9A-9518-5091E53A41BD}"/>
          </ac:picMkLst>
        </pc:picChg>
        <pc:picChg chg="mod">
          <ac:chgData name="Sheikh Adib" userId="cc72b85b3cb90e54" providerId="LiveId" clId="{02BA3C07-76B0-4A0A-8D9C-C8A7939ADA33}" dt="2022-07-05T16:39:52.510" v="22" actId="1440"/>
          <ac:picMkLst>
            <pc:docMk/>
            <pc:sldMk cId="2339856860" sldId="269"/>
            <ac:picMk id="7" creationId="{239F0294-391D-DDD2-E1F2-CAAEBCE8498B}"/>
          </ac:picMkLst>
        </pc:picChg>
        <pc:picChg chg="add mod">
          <ac:chgData name="Sheikh Adib" userId="cc72b85b3cb90e54" providerId="LiveId" clId="{02BA3C07-76B0-4A0A-8D9C-C8A7939ADA33}" dt="2022-07-05T16:39:45.624" v="21"/>
          <ac:picMkLst>
            <pc:docMk/>
            <pc:sldMk cId="2339856860" sldId="269"/>
            <ac:picMk id="10" creationId="{3219B5EC-EA70-FA9D-8AAB-593291C3F67B}"/>
          </ac:picMkLst>
        </pc:picChg>
      </pc:sldChg>
      <pc:sldChg chg="modSp mod">
        <pc:chgData name="Sheikh Adib" userId="cc72b85b3cb90e54" providerId="LiveId" clId="{02BA3C07-76B0-4A0A-8D9C-C8A7939ADA33}" dt="2022-07-05T16:39:42.987" v="20" actId="1440"/>
        <pc:sldMkLst>
          <pc:docMk/>
          <pc:sldMk cId="994379464" sldId="270"/>
        </pc:sldMkLst>
        <pc:picChg chg="mod">
          <ac:chgData name="Sheikh Adib" userId="cc72b85b3cb90e54" providerId="LiveId" clId="{02BA3C07-76B0-4A0A-8D9C-C8A7939ADA33}" dt="2022-07-05T16:39:42.987" v="20" actId="1440"/>
          <ac:picMkLst>
            <pc:docMk/>
            <pc:sldMk cId="994379464" sldId="270"/>
            <ac:picMk id="4" creationId="{4B4A1F49-0687-123B-86C9-E603B3E919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9BB6-B921-A37B-EFCD-D32A60AB3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D1382-6596-E3C6-DE7E-42A68BF60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156A-5211-1A29-9C4C-F79E917D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30E68-5EE0-7DF6-C017-B2B7507F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2AA8D-6B5E-D743-E153-1E517E4A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776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51F8-453B-1712-A556-4164F20F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56026-F25B-EF72-22C0-A7C677A30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61719-6B61-8E11-DC73-10C7F486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8846C-5276-8BD1-1CCF-7BE014F6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63633-CD3A-A520-6F5C-503B890A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60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C84BF-A392-9B5F-DF4B-672532E74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140A3-643B-DB4A-A376-ABBFCC7FB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1BA9-BC93-9476-D5CC-8C8F376D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DEFA3-757F-6F3D-B850-A4EC737DE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059F0-3F41-ED6F-5BB9-6FADBEF8E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484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50C6-646F-08AD-8806-FE679BCB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A943-BAE8-984F-BE73-26CAF22D5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5912C-5073-1656-78E9-1C49FBEE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DF99-4AFC-F120-9851-6C799B70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CB088-5FC4-2F8F-F5E3-59BF76DE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112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8863A-07E6-9D64-2525-C57B416DF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A21B8-E754-9F1D-7DD7-5A912DA51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86BEC-ED15-4DE9-AABD-C3A951B9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7C778-65B7-21FA-C7A3-02BBC0B0C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E6949-AB77-164A-26D8-E452AD20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315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148E2-F55A-21AD-F189-7C2C6F19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F6441-C51D-FE51-DCD2-A2DBB03FA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4976C-D037-A3B3-2C58-1E6F090F3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EFC76-5AD9-CE73-C47B-0894E2B4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1CB77-FC04-6425-E399-3F478B6D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D5D0D-F363-9099-AE46-59799AB9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1104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D768-41D3-96C6-55B2-90541D04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4849-AD5B-F672-F0FA-FB552A295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69D28-ED04-8B33-71C0-A3D25D9D9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61D936-2D2C-5EA5-0F1E-192A04C1C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0E809-EFB0-7899-DAA4-999389209E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97EA3C-0B50-B997-6159-C2FBE8E4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CAA1A-6AA1-C3EB-F282-C72616899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33ED3-04A1-4CE8-6B9D-8F0E288F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182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94B2-CD47-4D60-62CD-4E831A71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55C4A-F77F-EB2D-F9CA-05E5FD5C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39FD2-13B3-B2A4-070C-E2BC0169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3835A-5D46-AC58-C1B1-0B61A254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463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408B8-AFCD-072B-21FE-9C5159C4B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AC859-5618-C968-3406-2CA31DFC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72D8B-C191-E516-2A8F-9A549415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7213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1D98-B387-BBCB-5D88-6200241D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9D4D8-6545-DBF3-8114-FF753FA4D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D6580-763F-33B2-EE6D-690B4C1BC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2E569-2E93-431D-1E3D-17EF1269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FCF54-654E-BF87-1CA1-463E5EBE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DEAC4-50E6-6D71-D516-88A9FE3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276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3571-54A2-3FEE-29CF-CA472043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48DFC-712F-6D88-D8D3-2BEB810D7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F23D1-DA9A-6D3D-9798-CEAEBF22F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2BDFC-2167-66B0-7972-04662B63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D4029-21F9-CE4D-E205-35366A08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21004-70E1-26A7-03D6-5FF1AE81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250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1E8CA-BB91-0CC9-B11E-081321A7A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DEE76-ED31-6FB9-A02E-E85616DAD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E13F0-C708-B2BE-7F5A-F32DC81EB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D633-19FE-47DC-B3C5-3037744006F6}" type="datetimeFigureOut">
              <a:rPr lang="LID4096" smtClean="0"/>
              <a:t>07/06/2022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8B10-6216-3F6D-E200-6829C4938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8E02-C20A-5184-18E8-042EE5E2D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3C235-1160-422C-8EEC-4FDA0FC8693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6038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6183-3E6F-9DCA-1E48-3652C04C1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rial Rounded MT Bold" panose="020F0704030504030204" pitchFamily="34" charset="0"/>
              </a:rPr>
              <a:t>Parking Lot System</a:t>
            </a:r>
            <a:endParaRPr lang="LID4096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E0594-A6DC-EA78-A20E-88930B5231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Cypher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7094A-38D3-15E2-A197-1AC367AF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12" y="3500024"/>
            <a:ext cx="3409975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5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F38E-F3BD-087A-1312-CE83A9B6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Rounded MT Bold" panose="020F0704030504030204" pitchFamily="34" charset="0"/>
              </a:rPr>
              <a:t>Simulation</a:t>
            </a:r>
            <a:endParaRPr lang="LID4096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FCE7C-E75A-4DF1-51CE-EA7E06C46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552574"/>
            <a:ext cx="3409975" cy="138114"/>
          </a:xfrm>
          <a:prstGeom prst="rect">
            <a:avLst/>
          </a:prstGeom>
        </p:spPr>
      </p:pic>
      <p:pic>
        <p:nvPicPr>
          <p:cNvPr id="7" name="IMG_8968.MOV">
            <a:hlinkClick r:id="" action="ppaction://media"/>
            <a:extLst>
              <a:ext uri="{FF2B5EF4-FFF2-40B4-BE49-F238E27FC236}">
                <a16:creationId xmlns:a16="http://schemas.microsoft.com/office/drawing/2014/main" id="{EB2FFC26-7297-4C0A-D643-15020FBE45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4068457" y="701982"/>
            <a:ext cx="4348774" cy="6788150"/>
          </a:xfrm>
        </p:spPr>
      </p:pic>
    </p:spTree>
    <p:extLst>
      <p:ext uri="{BB962C8B-B14F-4D97-AF65-F5344CB8AC3E}">
        <p14:creationId xmlns:p14="http://schemas.microsoft.com/office/powerpoint/2010/main" val="203551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BC2B-7521-C9FB-DA99-D63ED0DA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Rounded MT Bold" panose="020F0704030504030204" pitchFamily="34" charset="0"/>
              </a:rPr>
              <a:t>PCB Design Approach</a:t>
            </a:r>
            <a:endParaRPr lang="LID4096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A0DF2-4294-BF43-EF77-852160D21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48" y="1794294"/>
            <a:ext cx="6666392" cy="4698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B2A165-F601-5A7B-F637-E6A2B8B5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52574"/>
            <a:ext cx="3409975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0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4B18-7485-E357-3526-35FCC244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PCB Design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49E1B-BA6F-94D4-DBFD-14B56D42E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80" y="1985963"/>
            <a:ext cx="3599587" cy="4146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BEE3E-425D-AA2E-C46B-6110BC64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442" y="1985963"/>
            <a:ext cx="3614598" cy="4146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DB70C-2344-1C02-A6A1-FBCD9E135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552574"/>
            <a:ext cx="3409975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63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96E9-2805-2392-AB29-4C52FD94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Rounded MT Bold" panose="020F0704030504030204" pitchFamily="34" charset="0"/>
              </a:rPr>
              <a:t>Conclusion</a:t>
            </a:r>
            <a:endParaRPr lang="LID4096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3E45-AF49-F4CA-D3DF-495FDEDE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Successfully implement our solution prototype through various advance approach and technologies</a:t>
            </a:r>
          </a:p>
          <a:p>
            <a:r>
              <a:rPr lang="en-GB" dirty="0"/>
              <a:t>Independent System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B55F3-7315-F8AC-AB92-E4915089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52574"/>
            <a:ext cx="3409975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391E-9CC0-1945-DE00-19D99387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Motivation</a:t>
            </a:r>
            <a:endParaRPr lang="LID4096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7144F-5E5C-DC19-9C23-0FEE1D32A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 Looking for a parking space is really a big issue.</a:t>
            </a:r>
          </a:p>
          <a:p>
            <a:endParaRPr lang="en-GB" dirty="0"/>
          </a:p>
          <a:p>
            <a:r>
              <a:rPr lang="en-GB" dirty="0"/>
              <a:t> It could take a lot of time. </a:t>
            </a:r>
          </a:p>
          <a:p>
            <a:endParaRPr lang="en-GB" dirty="0"/>
          </a:p>
          <a:p>
            <a:r>
              <a:rPr lang="en-GB" dirty="0"/>
              <a:t>This problem is our big interest in our project. 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54520-E0DB-865C-C59C-562FBD4C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52574"/>
            <a:ext cx="3409975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3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297D-6F87-E37F-121A-016EAEE7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Solution</a:t>
            </a:r>
            <a:endParaRPr lang="LID4096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6F4A-872F-0B87-D7AB-6285FA8F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An independent and wise parking lot system that have features :</a:t>
            </a:r>
          </a:p>
          <a:p>
            <a:pPr lvl="1"/>
            <a:endParaRPr lang="en-GB" dirty="0"/>
          </a:p>
          <a:p>
            <a:pPr marL="914400" lvl="1" indent="-457200">
              <a:buAutoNum type="arabicParenR"/>
            </a:pPr>
            <a:r>
              <a:rPr lang="en-GB" dirty="0"/>
              <a:t>Parking indicator </a:t>
            </a:r>
          </a:p>
          <a:p>
            <a:pPr marL="914400" lvl="1" indent="-457200">
              <a:buFont typeface="Arial" panose="020B0604020202020204" pitchFamily="34" charset="0"/>
              <a:buAutoNum type="arabicParenR"/>
            </a:pPr>
            <a:r>
              <a:rPr lang="en-GB" dirty="0"/>
              <a:t> Count entering and leaving cars</a:t>
            </a:r>
          </a:p>
          <a:p>
            <a:pPr marL="914400" lvl="1" indent="-457200">
              <a:buAutoNum type="arabicParenR"/>
            </a:pPr>
            <a:r>
              <a:rPr lang="en-GB" dirty="0"/>
              <a:t>Display used parking space,</a:t>
            </a:r>
          </a:p>
          <a:p>
            <a:pPr marL="914400" lvl="1" indent="-457200">
              <a:buAutoNum type="arabicParenR"/>
            </a:pPr>
            <a:r>
              <a:rPr lang="en-GB" dirty="0"/>
              <a:t>Auto entering gate will be closed (no parking left).</a:t>
            </a:r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D7A31-C367-CF4D-11A8-FD95A4C1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52574"/>
            <a:ext cx="3409975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C1AE-5A21-D7EE-4CA0-251C4143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Approach : Model architecture</a:t>
            </a:r>
            <a:endParaRPr lang="LID4096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6E6B8-1A8C-C3CB-1C07-14767C44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32" y="1780657"/>
            <a:ext cx="6491335" cy="4933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BCE28D-F9BE-3390-55C1-15BC42AD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52574"/>
            <a:ext cx="3409975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67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C906-19C5-183F-3BE6-6F0DE0480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Approach : Model behavioral (FSM)</a:t>
            </a:r>
            <a:endParaRPr lang="LID4096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47542-EC50-3709-1931-6F32A235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249" y="2376696"/>
            <a:ext cx="5347301" cy="348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5D10D-1323-8A1B-AE7E-13D3951D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52574"/>
            <a:ext cx="3409975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8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F0F4-6A16-D6F3-4B49-C573184D9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Approach : Model behavioral (VHDL)</a:t>
            </a:r>
            <a:endParaRPr lang="LID4096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00E687-5B7C-6D66-CA40-EA821AFB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99" y="3486326"/>
            <a:ext cx="8058561" cy="990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E19D90-EDF6-F448-7D3E-82924C9B8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66" y="4531566"/>
            <a:ext cx="4914909" cy="91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A498B6-723B-EA4B-9E89-8FA896047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10" y="1688716"/>
            <a:ext cx="8186663" cy="1682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7A2D4E-0FC2-F016-F382-F83E047B2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257" y="5456163"/>
            <a:ext cx="7103300" cy="1182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CEDBE1-E2A5-99E0-BF61-3E9C7435E755}"/>
              </a:ext>
            </a:extLst>
          </p:cNvPr>
          <p:cNvSpPr/>
          <p:nvPr/>
        </p:nvSpPr>
        <p:spPr>
          <a:xfrm>
            <a:off x="7951117" y="1700317"/>
            <a:ext cx="1864396" cy="45709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35456DF-F80D-4303-F5BE-DE38970AB183}"/>
              </a:ext>
            </a:extLst>
          </p:cNvPr>
          <p:cNvSpPr/>
          <p:nvPr/>
        </p:nvSpPr>
        <p:spPr>
          <a:xfrm>
            <a:off x="7897576" y="1645309"/>
            <a:ext cx="1864396" cy="4570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Scheduler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482C6F-C783-C6B5-6978-7261033B98EB}"/>
              </a:ext>
            </a:extLst>
          </p:cNvPr>
          <p:cNvSpPr/>
          <p:nvPr/>
        </p:nvSpPr>
        <p:spPr>
          <a:xfrm>
            <a:off x="7830348" y="3605744"/>
            <a:ext cx="1784588" cy="3140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34BC08-1CF5-4DA4-A3C6-8F1BB12AFFFF}"/>
              </a:ext>
            </a:extLst>
          </p:cNvPr>
          <p:cNvSpPr/>
          <p:nvPr/>
        </p:nvSpPr>
        <p:spPr>
          <a:xfrm>
            <a:off x="7776807" y="3550736"/>
            <a:ext cx="1784588" cy="3140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7 </a:t>
            </a:r>
            <a:r>
              <a:rPr lang="en-GB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Segmet</a:t>
            </a:r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654591B-9ED3-4684-C1F6-FB3BA9762F73}"/>
              </a:ext>
            </a:extLst>
          </p:cNvPr>
          <p:cNvSpPr/>
          <p:nvPr/>
        </p:nvSpPr>
        <p:spPr>
          <a:xfrm>
            <a:off x="5686548" y="4760994"/>
            <a:ext cx="1784588" cy="3140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85E3318-C6B8-67D6-4606-363724FD88EC}"/>
              </a:ext>
            </a:extLst>
          </p:cNvPr>
          <p:cNvSpPr/>
          <p:nvPr/>
        </p:nvSpPr>
        <p:spPr>
          <a:xfrm>
            <a:off x="5633007" y="4705986"/>
            <a:ext cx="1784588" cy="3140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0"/>
              </a:rPr>
              <a:t>8 bit BCD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5286F-F893-B0BD-08C1-E1234E0684E2}"/>
              </a:ext>
            </a:extLst>
          </p:cNvPr>
          <p:cNvSpPr/>
          <p:nvPr/>
        </p:nvSpPr>
        <p:spPr>
          <a:xfrm>
            <a:off x="2475938" y="5511171"/>
            <a:ext cx="1784588" cy="31407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8227577-59DB-9419-517B-1AE6865A428A}"/>
              </a:ext>
            </a:extLst>
          </p:cNvPr>
          <p:cNvSpPr/>
          <p:nvPr/>
        </p:nvSpPr>
        <p:spPr>
          <a:xfrm>
            <a:off x="2422397" y="5456163"/>
            <a:ext cx="1784588" cy="3140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Counter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B038DF-836D-A18D-D50B-6C7AD8AAD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1552574"/>
            <a:ext cx="3409975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4A1F49-0687-123B-86C9-E603B3E91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4" y="920436"/>
            <a:ext cx="11334096" cy="471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BA0136-D5E3-9EF5-74FC-A51447B3DC5F}"/>
              </a:ext>
            </a:extLst>
          </p:cNvPr>
          <p:cNvSpPr/>
          <p:nvPr/>
        </p:nvSpPr>
        <p:spPr>
          <a:xfrm>
            <a:off x="166601" y="428155"/>
            <a:ext cx="3178303" cy="71603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64C76F-8814-7399-D268-E85E454BC98C}"/>
              </a:ext>
            </a:extLst>
          </p:cNvPr>
          <p:cNvSpPr/>
          <p:nvPr/>
        </p:nvSpPr>
        <p:spPr>
          <a:xfrm>
            <a:off x="113060" y="373147"/>
            <a:ext cx="3178303" cy="71603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Parking Lot System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37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7519-F14E-25AA-8F30-08A7AEDE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Approach : Synthesis</a:t>
            </a:r>
            <a:endParaRPr lang="LID4096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CE413-AF50-9C9A-9518-5091E53A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58" y="1822449"/>
            <a:ext cx="325039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F0294-391D-DDD2-E1F2-CAAEBCE84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520" y="1481930"/>
            <a:ext cx="4221471" cy="503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19B5EC-EA70-FA9D-8AAB-593291C3F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552574"/>
            <a:ext cx="3409975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5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6E44-05FE-A2F8-33CE-C4A8B316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Rounded MT Bold" panose="020F0704030504030204" pitchFamily="34" charset="0"/>
              </a:rPr>
              <a:t>System Implementation</a:t>
            </a:r>
            <a:endParaRPr lang="LID4096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30262-DDF4-CF7B-8182-FC93D570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364" y="1731478"/>
            <a:ext cx="6181272" cy="4541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40CF0-5C0D-6916-E143-EC5B209F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52574"/>
            <a:ext cx="3409975" cy="13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6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125</Words>
  <Application>Microsoft Office PowerPoint</Application>
  <PresentationFormat>Widescreen</PresentationFormat>
  <Paragraphs>33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Office Theme</vt:lpstr>
      <vt:lpstr>Parking Lot System</vt:lpstr>
      <vt:lpstr>Motivation</vt:lpstr>
      <vt:lpstr>Solution</vt:lpstr>
      <vt:lpstr>Approach : Model architecture</vt:lpstr>
      <vt:lpstr>Approach : Model behavioral (FSM)</vt:lpstr>
      <vt:lpstr>Approach : Model behavioral (VHDL)</vt:lpstr>
      <vt:lpstr>PowerPoint Presentation</vt:lpstr>
      <vt:lpstr>Approach : Synthesis</vt:lpstr>
      <vt:lpstr>System Implementation</vt:lpstr>
      <vt:lpstr>Simulation</vt:lpstr>
      <vt:lpstr>PCB Design Approach</vt:lpstr>
      <vt:lpstr>PCB Design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Lot System</dc:title>
  <dc:creator>Sheikh Adib</dc:creator>
  <cp:lastModifiedBy>Sheikh Adib</cp:lastModifiedBy>
  <cp:revision>1</cp:revision>
  <dcterms:created xsi:type="dcterms:W3CDTF">2022-07-05T15:29:48Z</dcterms:created>
  <dcterms:modified xsi:type="dcterms:W3CDTF">2022-07-06T13:32:04Z</dcterms:modified>
</cp:coreProperties>
</file>